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7" r:id="rId4"/>
    <p:sldId id="258" r:id="rId5"/>
    <p:sldId id="259" r:id="rId6"/>
    <p:sldId id="260" r:id="rId7"/>
    <p:sldId id="261" r:id="rId8"/>
    <p:sldId id="265" r:id="rId9"/>
    <p:sldId id="263"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0" d="100"/>
          <a:sy n="80" d="100"/>
        </p:scale>
        <p:origin x="37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2030835-91C8-42F1-BD88-FBE184117FA5}" type="datetimeFigureOut">
              <a:rPr lang="en-US" smtClean="0"/>
              <a:t>1/26/2020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1779679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030835-91C8-42F1-BD88-FBE184117FA5}" type="datetimeFigureOut">
              <a:rPr lang="en-US" smtClean="0"/>
              <a:t>1/26/2020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1068245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030835-91C8-42F1-BD88-FBE184117FA5}" type="datetimeFigureOut">
              <a:rPr lang="en-US" smtClean="0"/>
              <a:t>1/26/2020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2871012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030835-91C8-42F1-BD88-FBE184117FA5}" type="datetimeFigureOut">
              <a:rPr lang="en-US" smtClean="0"/>
              <a:t>1/26/2020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1627363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030835-91C8-42F1-BD88-FBE184117FA5}" type="datetimeFigureOut">
              <a:rPr lang="en-US" smtClean="0"/>
              <a:t>1/26/2020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1139757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2030835-91C8-42F1-BD88-FBE184117FA5}" type="datetimeFigureOut">
              <a:rPr lang="en-US" smtClean="0"/>
              <a:t>1/26/2020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4281486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2030835-91C8-42F1-BD88-FBE184117FA5}" type="datetimeFigureOut">
              <a:rPr lang="en-US" smtClean="0"/>
              <a:t>1/26/2020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397023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2030835-91C8-42F1-BD88-FBE184117FA5}" type="datetimeFigureOut">
              <a:rPr lang="en-US" smtClean="0"/>
              <a:t>1/26/2020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1965447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030835-91C8-42F1-BD88-FBE184117FA5}" type="datetimeFigureOut">
              <a:rPr lang="en-US" smtClean="0"/>
              <a:t>1/26/2020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2733234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030835-91C8-42F1-BD88-FBE184117FA5}" type="datetimeFigureOut">
              <a:rPr lang="en-US" smtClean="0"/>
              <a:t>1/26/2020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1396923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030835-91C8-42F1-BD88-FBE184117FA5}" type="datetimeFigureOut">
              <a:rPr lang="en-US" smtClean="0"/>
              <a:t>1/26/2020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3F66AC-ED65-4261-A7FF-3ED7C59CDF32}" type="slidenum">
              <a:rPr lang="en-US" smtClean="0"/>
              <a:t>‹#›</a:t>
            </a:fld>
            <a:endParaRPr lang="en-US"/>
          </a:p>
        </p:txBody>
      </p:sp>
    </p:spTree>
    <p:extLst>
      <p:ext uri="{BB962C8B-B14F-4D97-AF65-F5344CB8AC3E}">
        <p14:creationId xmlns:p14="http://schemas.microsoft.com/office/powerpoint/2010/main" val="1459151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030835-91C8-42F1-BD88-FBE184117FA5}" type="datetimeFigureOut">
              <a:rPr lang="en-US" smtClean="0"/>
              <a:t>1/26/2020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3F66AC-ED65-4261-A7FF-3ED7C59CDF32}" type="slidenum">
              <a:rPr lang="en-US" smtClean="0"/>
              <a:t>‹#›</a:t>
            </a:fld>
            <a:endParaRPr lang="en-US"/>
          </a:p>
        </p:txBody>
      </p:sp>
    </p:spTree>
    <p:extLst>
      <p:ext uri="{BB962C8B-B14F-4D97-AF65-F5344CB8AC3E}">
        <p14:creationId xmlns:p14="http://schemas.microsoft.com/office/powerpoint/2010/main" val="3439533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Component Interaction</a:t>
            </a:r>
            <a:endParaRPr lang="en-US" dirty="0"/>
          </a:p>
        </p:txBody>
      </p:sp>
      <p:sp>
        <p:nvSpPr>
          <p:cNvPr id="3" name="Subtitle 2"/>
          <p:cNvSpPr>
            <a:spLocks noGrp="1"/>
          </p:cNvSpPr>
          <p:nvPr>
            <p:ph type="subTitle" idx="1"/>
          </p:nvPr>
        </p:nvSpPr>
        <p:spPr/>
        <p:txBody>
          <a:bodyPr/>
          <a:lstStyle/>
          <a:p>
            <a:r>
              <a:rPr lang="en-US" dirty="0" smtClean="0"/>
              <a:t>In Angular</a:t>
            </a:r>
            <a:endParaRPr lang="en-US" dirty="0"/>
          </a:p>
        </p:txBody>
      </p:sp>
    </p:spTree>
    <p:extLst>
      <p:ext uri="{BB962C8B-B14F-4D97-AF65-F5344CB8AC3E}">
        <p14:creationId xmlns:p14="http://schemas.microsoft.com/office/powerpoint/2010/main" val="39569518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477554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502493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938869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9332725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731678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3705"/>
            <a:ext cx="12192000" cy="6854653"/>
          </a:xfrm>
          <a:prstGeom prst="rect">
            <a:avLst/>
          </a:prstGeom>
        </p:spPr>
      </p:pic>
    </p:spTree>
    <p:extLst>
      <p:ext uri="{BB962C8B-B14F-4D97-AF65-F5344CB8AC3E}">
        <p14:creationId xmlns:p14="http://schemas.microsoft.com/office/powerpoint/2010/main" val="2922423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6155850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3705"/>
            <a:ext cx="12192000" cy="6854653"/>
          </a:xfrm>
          <a:prstGeom prst="rect">
            <a:avLst/>
          </a:prstGeom>
        </p:spPr>
      </p:pic>
    </p:spTree>
    <p:extLst>
      <p:ext uri="{BB962C8B-B14F-4D97-AF65-F5344CB8AC3E}">
        <p14:creationId xmlns:p14="http://schemas.microsoft.com/office/powerpoint/2010/main" val="4037181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5339860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3705"/>
            <a:ext cx="12192000" cy="6854653"/>
          </a:xfrm>
          <a:prstGeom prst="rect">
            <a:avLst/>
          </a:prstGeom>
        </p:spPr>
      </p:pic>
    </p:spTree>
    <p:extLst>
      <p:ext uri="{BB962C8B-B14F-4D97-AF65-F5344CB8AC3E}">
        <p14:creationId xmlns:p14="http://schemas.microsoft.com/office/powerpoint/2010/main" val="1018445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191126" y="433137"/>
            <a:ext cx="10335127" cy="5743826"/>
          </a:xfrm>
          <a:prstGeom prst="rect">
            <a:avLst/>
          </a:prstGeom>
        </p:spPr>
      </p:pic>
    </p:spTree>
    <p:extLst>
      <p:ext uri="{BB962C8B-B14F-4D97-AF65-F5344CB8AC3E}">
        <p14:creationId xmlns:p14="http://schemas.microsoft.com/office/powerpoint/2010/main" val="32872746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46455"/>
            <a:ext cx="12192000" cy="6854653"/>
          </a:xfrm>
          <a:prstGeom prst="rect">
            <a:avLst/>
          </a:prstGeom>
        </p:spPr>
      </p:pic>
    </p:spTree>
    <p:extLst>
      <p:ext uri="{BB962C8B-B14F-4D97-AF65-F5344CB8AC3E}">
        <p14:creationId xmlns:p14="http://schemas.microsoft.com/office/powerpoint/2010/main" val="31705110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3705"/>
            <a:ext cx="12192000" cy="6854653"/>
          </a:xfrm>
          <a:prstGeom prst="rect">
            <a:avLst/>
          </a:prstGeom>
        </p:spPr>
      </p:pic>
    </p:spTree>
    <p:extLst>
      <p:ext uri="{BB962C8B-B14F-4D97-AF65-F5344CB8AC3E}">
        <p14:creationId xmlns:p14="http://schemas.microsoft.com/office/powerpoint/2010/main" val="32586328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001827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0359"/>
            <a:ext cx="12192000" cy="6854653"/>
          </a:xfrm>
          <a:prstGeom prst="rect">
            <a:avLst/>
          </a:prstGeom>
        </p:spPr>
      </p:pic>
    </p:spTree>
    <p:extLst>
      <p:ext uri="{BB962C8B-B14F-4D97-AF65-F5344CB8AC3E}">
        <p14:creationId xmlns:p14="http://schemas.microsoft.com/office/powerpoint/2010/main" val="19105621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6626229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9276569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0359"/>
            <a:ext cx="12192000" cy="6854653"/>
          </a:xfrm>
          <a:prstGeom prst="rect">
            <a:avLst/>
          </a:prstGeom>
        </p:spPr>
      </p:pic>
    </p:spTree>
    <p:extLst>
      <p:ext uri="{BB962C8B-B14F-4D97-AF65-F5344CB8AC3E}">
        <p14:creationId xmlns:p14="http://schemas.microsoft.com/office/powerpoint/2010/main" val="8510261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25737"/>
            <a:ext cx="12192000" cy="6854653"/>
          </a:xfrm>
          <a:prstGeom prst="rect">
            <a:avLst/>
          </a:prstGeom>
        </p:spPr>
      </p:pic>
    </p:spTree>
    <p:extLst>
      <p:ext uri="{BB962C8B-B14F-4D97-AF65-F5344CB8AC3E}">
        <p14:creationId xmlns:p14="http://schemas.microsoft.com/office/powerpoint/2010/main" val="23463348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191989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848813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89907"/>
          </a:xfrm>
        </p:spPr>
        <p:txBody>
          <a:bodyPr/>
          <a:lstStyle/>
          <a:p>
            <a:endParaRPr lang="en-US" dirty="0"/>
          </a:p>
        </p:txBody>
      </p:sp>
      <p:pic>
        <p:nvPicPr>
          <p:cNvPr id="4" name="Content Placeholder 3"/>
          <p:cNvPicPr>
            <a:picLocks noGrp="1" noChangeAspect="1"/>
          </p:cNvPicPr>
          <p:nvPr>
            <p:ph idx="1"/>
          </p:nvPr>
        </p:nvPicPr>
        <p:blipFill>
          <a:blip r:embed="rId2"/>
          <a:stretch>
            <a:fillRect/>
          </a:stretch>
        </p:blipFill>
        <p:spPr>
          <a:xfrm>
            <a:off x="2226255" y="1479883"/>
            <a:ext cx="7739489" cy="4697079"/>
          </a:xfrm>
          <a:prstGeom prst="rect">
            <a:avLst/>
          </a:prstGeom>
        </p:spPr>
      </p:pic>
    </p:spTree>
    <p:extLst>
      <p:ext uri="{BB962C8B-B14F-4D97-AF65-F5344CB8AC3E}">
        <p14:creationId xmlns:p14="http://schemas.microsoft.com/office/powerpoint/2010/main" val="21196894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4723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976813" y="420688"/>
            <a:ext cx="10238374" cy="5756275"/>
          </a:xfrm>
          <a:prstGeom prst="rect">
            <a:avLst/>
          </a:prstGeom>
        </p:spPr>
      </p:pic>
    </p:spTree>
    <p:extLst>
      <p:ext uri="{BB962C8B-B14F-4D97-AF65-F5344CB8AC3E}">
        <p14:creationId xmlns:p14="http://schemas.microsoft.com/office/powerpoint/2010/main" val="33849047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335506" y="1034716"/>
            <a:ext cx="9661358" cy="5118184"/>
          </a:xfrm>
          <a:prstGeom prst="rect">
            <a:avLst/>
          </a:prstGeom>
        </p:spPr>
      </p:pic>
    </p:spTree>
    <p:extLst>
      <p:ext uri="{BB962C8B-B14F-4D97-AF65-F5344CB8AC3E}">
        <p14:creationId xmlns:p14="http://schemas.microsoft.com/office/powerpoint/2010/main" val="36129807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407695" y="565484"/>
            <a:ext cx="9228221" cy="5695700"/>
          </a:xfrm>
          <a:prstGeom prst="rect">
            <a:avLst/>
          </a:prstGeom>
        </p:spPr>
      </p:pic>
    </p:spTree>
    <p:extLst>
      <p:ext uri="{BB962C8B-B14F-4D97-AF65-F5344CB8AC3E}">
        <p14:creationId xmlns:p14="http://schemas.microsoft.com/office/powerpoint/2010/main" val="609772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dirty="0" smtClean="0"/>
              <a:t>Making the variable private so that it can be accessed using getter and setter</a:t>
            </a:r>
            <a:br>
              <a:rPr lang="en-US" sz="2000" dirty="0" smtClean="0"/>
            </a:br>
            <a:r>
              <a:rPr lang="en-US" sz="2000" dirty="0" smtClean="0"/>
              <a:t>Getter method gives us the request property	</a:t>
            </a:r>
            <a:br>
              <a:rPr lang="en-US" sz="2000" dirty="0" smtClean="0"/>
            </a:br>
            <a:r>
              <a:rPr lang="en-US" sz="2000" dirty="0" smtClean="0"/>
              <a:t>Setter set the value or if changes happens to the property</a:t>
            </a:r>
            <a:endParaRPr lang="en-US" sz="2000" dirty="0"/>
          </a:p>
        </p:txBody>
      </p:sp>
      <p:pic>
        <p:nvPicPr>
          <p:cNvPr id="4" name="Content Placeholder 3"/>
          <p:cNvPicPr>
            <a:picLocks noGrp="1" noChangeAspect="1"/>
          </p:cNvPicPr>
          <p:nvPr>
            <p:ph idx="1"/>
          </p:nvPr>
        </p:nvPicPr>
        <p:blipFill>
          <a:blip r:embed="rId2"/>
          <a:stretch>
            <a:fillRect/>
          </a:stretch>
        </p:blipFill>
        <p:spPr>
          <a:xfrm>
            <a:off x="2226255" y="1825625"/>
            <a:ext cx="7739489" cy="4351338"/>
          </a:xfrm>
          <a:prstGeom prst="rect">
            <a:avLst/>
          </a:prstGeom>
        </p:spPr>
      </p:pic>
    </p:spTree>
    <p:extLst>
      <p:ext uri="{BB962C8B-B14F-4D97-AF65-F5344CB8AC3E}">
        <p14:creationId xmlns:p14="http://schemas.microsoft.com/office/powerpoint/2010/main" val="9786672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769702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0359"/>
            <a:ext cx="12192000" cy="6854653"/>
          </a:xfrm>
          <a:prstGeom prst="rect">
            <a:avLst/>
          </a:prstGeom>
        </p:spPr>
      </p:pic>
    </p:spTree>
    <p:extLst>
      <p:ext uri="{BB962C8B-B14F-4D97-AF65-F5344CB8AC3E}">
        <p14:creationId xmlns:p14="http://schemas.microsoft.com/office/powerpoint/2010/main" val="35182652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679</TotalTime>
  <Words>18</Words>
  <Application>Microsoft Office PowerPoint</Application>
  <PresentationFormat>Widescreen</PresentationFormat>
  <Paragraphs>3</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Calibri Light</vt:lpstr>
      <vt:lpstr>Office Theme</vt:lpstr>
      <vt:lpstr>Component Interaction</vt:lpstr>
      <vt:lpstr>PowerPoint Presentation</vt:lpstr>
      <vt:lpstr>PowerPoint Presentation</vt:lpstr>
      <vt:lpstr>PowerPoint Presentation</vt:lpstr>
      <vt:lpstr>PowerPoint Presentation</vt:lpstr>
      <vt:lpstr>PowerPoint Presentation</vt:lpstr>
      <vt:lpstr>Making the variable private so that it can be accessed using getter and setter Getter method gives us the request property  Setter set the value or if changes happens to the property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Component Interaction</dc:title>
  <dc:creator>funny.fantastic.abhishek@gmail.com</dc:creator>
  <cp:lastModifiedBy>funny.fantastic.abhishek@gmail.com</cp:lastModifiedBy>
  <cp:revision>13</cp:revision>
  <dcterms:created xsi:type="dcterms:W3CDTF">2020-01-25T17:27:56Z</dcterms:created>
  <dcterms:modified xsi:type="dcterms:W3CDTF">2020-01-26T16:32:20Z</dcterms:modified>
</cp:coreProperties>
</file>

<file path=docProps/thumbnail.jpeg>
</file>